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39014400" cy="21945600"/>
  <p:notesSz cx="6858000" cy="9144000"/>
  <p:defaultTextStyle>
    <a:defPPr>
      <a:defRPr lang="sr-Latn-RS"/>
    </a:defPPr>
    <a:lvl1pPr marL="0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1pPr>
    <a:lvl2pPr marL="1133418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2pPr>
    <a:lvl3pPr marL="2266832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3pPr>
    <a:lvl4pPr marL="3400250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4pPr>
    <a:lvl5pPr marL="4533665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5pPr>
    <a:lvl6pPr marL="5667080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6pPr>
    <a:lvl7pPr marL="6800497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7pPr>
    <a:lvl8pPr marL="7933912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8pPr>
    <a:lvl9pPr marL="9067330" algn="l" defTabSz="2266832" rtl="0" eaLnBrk="1" latinLnBrk="0" hangingPunct="1">
      <a:defRPr sz="45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2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CE8F"/>
    <a:srgbClr val="176F6D"/>
    <a:srgbClr val="E4F8EF"/>
    <a:srgbClr val="CDF2E1"/>
    <a:srgbClr val="22A29F"/>
    <a:srgbClr val="A6E8CA"/>
    <a:srgbClr val="58D39A"/>
    <a:srgbClr val="27BCB8"/>
    <a:srgbClr val="7EDEB3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B854AC-0AB5-4EC8-9189-C2A763ADDF35}" v="94" dt="2023-12-07T09:36:28.139"/>
    <p1510:client id="{A0F36D86-A6D6-436A-A8F2-149AB3DC3C8E}" v="869" dt="2023-12-07T08:03:59.7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52" autoAdjust="0"/>
    <p:restoredTop sz="94660"/>
  </p:normalViewPr>
  <p:slideViewPr>
    <p:cSldViewPr snapToGrid="0">
      <p:cViewPr varScale="1">
        <p:scale>
          <a:sx n="28" d="100"/>
          <a:sy n="28" d="100"/>
        </p:scale>
        <p:origin x="144" y="348"/>
      </p:cViewPr>
      <p:guideLst>
        <p:guide orient="horz" pos="6912"/>
        <p:guide pos="122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B43E7-E98A-49C3-995B-01FDF3D71603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DAE31-6FDF-49C2-91C4-88DF99375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48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6089" y="6817368"/>
            <a:ext cx="33162240" cy="47040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52169" y="12435842"/>
            <a:ext cx="273100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4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9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4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4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9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04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1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281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6373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654896" y="5486402"/>
            <a:ext cx="29057605" cy="116870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765" y="5486402"/>
            <a:ext cx="86542881" cy="1168704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35566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8130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1873" y="14102086"/>
            <a:ext cx="33162240" cy="4358640"/>
          </a:xfrm>
        </p:spPr>
        <p:txBody>
          <a:bodyPr anchor="t"/>
          <a:lstStyle>
            <a:lvl1pPr algn="l">
              <a:defRPr sz="1884" b="1" cap="all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81873" y="9301486"/>
            <a:ext cx="33162240" cy="4800600"/>
          </a:xfrm>
        </p:spPr>
        <p:txBody>
          <a:bodyPr anchor="b"/>
          <a:lstStyle>
            <a:lvl1pPr marL="0" indent="0">
              <a:buNone/>
              <a:defRPr sz="948">
                <a:solidFill>
                  <a:schemeClr val="tx1">
                    <a:tint val="75000"/>
                  </a:schemeClr>
                </a:solidFill>
              </a:defRPr>
            </a:lvl1pPr>
            <a:lvl2pPr marL="214934" indent="0">
              <a:buNone/>
              <a:defRPr sz="854">
                <a:solidFill>
                  <a:schemeClr val="tx1">
                    <a:tint val="75000"/>
                  </a:schemeClr>
                </a:solidFill>
              </a:defRPr>
            </a:lvl2pPr>
            <a:lvl3pPr marL="429866" indent="0">
              <a:buNone/>
              <a:defRPr sz="761">
                <a:solidFill>
                  <a:schemeClr val="tx1">
                    <a:tint val="75000"/>
                  </a:schemeClr>
                </a:solidFill>
              </a:defRPr>
            </a:lvl3pPr>
            <a:lvl4pPr marL="644801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4pPr>
            <a:lvl5pPr marL="859733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5pPr>
            <a:lvl6pPr marL="1074667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6pPr>
            <a:lvl7pPr marL="1289599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7pPr>
            <a:lvl8pPr marL="1504534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8pPr>
            <a:lvl9pPr marL="1719468" indent="0">
              <a:buNone/>
              <a:defRPr sz="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737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776" y="31958285"/>
            <a:ext cx="57796855" cy="90398599"/>
          </a:xfrm>
        </p:spPr>
        <p:txBody>
          <a:bodyPr/>
          <a:lstStyle>
            <a:lvl1pPr>
              <a:defRPr sz="1298"/>
            </a:lvl1pPr>
            <a:lvl2pPr>
              <a:defRPr sz="1121"/>
            </a:lvl2pPr>
            <a:lvl3pPr>
              <a:defRPr sz="948"/>
            </a:lvl3pPr>
            <a:lvl4pPr>
              <a:defRPr sz="854"/>
            </a:lvl4pPr>
            <a:lvl5pPr>
              <a:defRPr sz="854"/>
            </a:lvl5pPr>
            <a:lvl6pPr>
              <a:defRPr sz="854"/>
            </a:lvl6pPr>
            <a:lvl7pPr>
              <a:defRPr sz="854"/>
            </a:lvl7pPr>
            <a:lvl8pPr>
              <a:defRPr sz="854"/>
            </a:lvl8pPr>
            <a:lvl9pPr>
              <a:defRPr sz="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08865" y="31958285"/>
            <a:ext cx="57803631" cy="90398599"/>
          </a:xfrm>
        </p:spPr>
        <p:txBody>
          <a:bodyPr/>
          <a:lstStyle>
            <a:lvl1pPr>
              <a:defRPr sz="1298"/>
            </a:lvl1pPr>
            <a:lvl2pPr>
              <a:defRPr sz="1121"/>
            </a:lvl2pPr>
            <a:lvl3pPr>
              <a:defRPr sz="948"/>
            </a:lvl3pPr>
            <a:lvl4pPr>
              <a:defRPr sz="854"/>
            </a:lvl4pPr>
            <a:lvl5pPr>
              <a:defRPr sz="854"/>
            </a:lvl5pPr>
            <a:lvl6pPr>
              <a:defRPr sz="854"/>
            </a:lvl6pPr>
            <a:lvl7pPr>
              <a:defRPr sz="854"/>
            </a:lvl7pPr>
            <a:lvl8pPr>
              <a:defRPr sz="854"/>
            </a:lvl8pPr>
            <a:lvl9pPr>
              <a:defRPr sz="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5587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0720" y="878842"/>
            <a:ext cx="351129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9" y="4912363"/>
            <a:ext cx="17238135" cy="2047238"/>
          </a:xfrm>
        </p:spPr>
        <p:txBody>
          <a:bodyPr anchor="b"/>
          <a:lstStyle>
            <a:lvl1pPr marL="0" indent="0">
              <a:buNone/>
              <a:defRPr sz="1121" b="1"/>
            </a:lvl1pPr>
            <a:lvl2pPr marL="214934" indent="0">
              <a:buNone/>
              <a:defRPr sz="948" b="1"/>
            </a:lvl2pPr>
            <a:lvl3pPr marL="429866" indent="0">
              <a:buNone/>
              <a:defRPr sz="854" b="1"/>
            </a:lvl3pPr>
            <a:lvl4pPr marL="644801" indent="0">
              <a:buNone/>
              <a:defRPr sz="761" b="1"/>
            </a:lvl4pPr>
            <a:lvl5pPr marL="859733" indent="0">
              <a:buNone/>
              <a:defRPr sz="761" b="1"/>
            </a:lvl5pPr>
            <a:lvl6pPr marL="1074667" indent="0">
              <a:buNone/>
              <a:defRPr sz="761" b="1"/>
            </a:lvl6pPr>
            <a:lvl7pPr marL="1289599" indent="0">
              <a:buNone/>
              <a:defRPr sz="761" b="1"/>
            </a:lvl7pPr>
            <a:lvl8pPr marL="1504534" indent="0">
              <a:buNone/>
              <a:defRPr sz="761" b="1"/>
            </a:lvl8pPr>
            <a:lvl9pPr marL="1719468" indent="0">
              <a:buNone/>
              <a:defRPr sz="7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0729" y="6959601"/>
            <a:ext cx="17238135" cy="12644122"/>
          </a:xfrm>
        </p:spPr>
        <p:txBody>
          <a:bodyPr/>
          <a:lstStyle>
            <a:lvl1pPr>
              <a:defRPr sz="1121"/>
            </a:lvl1pPr>
            <a:lvl2pPr>
              <a:defRPr sz="948"/>
            </a:lvl2pPr>
            <a:lvl3pPr>
              <a:defRPr sz="854"/>
            </a:lvl3pPr>
            <a:lvl4pPr>
              <a:defRPr sz="761"/>
            </a:lvl4pPr>
            <a:lvl5pPr>
              <a:defRPr sz="761"/>
            </a:lvl5pPr>
            <a:lvl6pPr>
              <a:defRPr sz="761"/>
            </a:lvl6pPr>
            <a:lvl7pPr>
              <a:defRPr sz="761"/>
            </a:lvl7pPr>
            <a:lvl8pPr>
              <a:defRPr sz="761"/>
            </a:lvl8pPr>
            <a:lvl9pPr>
              <a:defRPr sz="7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818787" y="4912363"/>
            <a:ext cx="17244911" cy="2047238"/>
          </a:xfrm>
        </p:spPr>
        <p:txBody>
          <a:bodyPr anchor="b"/>
          <a:lstStyle>
            <a:lvl1pPr marL="0" indent="0">
              <a:buNone/>
              <a:defRPr sz="1121" b="1"/>
            </a:lvl1pPr>
            <a:lvl2pPr marL="214934" indent="0">
              <a:buNone/>
              <a:defRPr sz="948" b="1"/>
            </a:lvl2pPr>
            <a:lvl3pPr marL="429866" indent="0">
              <a:buNone/>
              <a:defRPr sz="854" b="1"/>
            </a:lvl3pPr>
            <a:lvl4pPr marL="644801" indent="0">
              <a:buNone/>
              <a:defRPr sz="761" b="1"/>
            </a:lvl4pPr>
            <a:lvl5pPr marL="859733" indent="0">
              <a:buNone/>
              <a:defRPr sz="761" b="1"/>
            </a:lvl5pPr>
            <a:lvl6pPr marL="1074667" indent="0">
              <a:buNone/>
              <a:defRPr sz="761" b="1"/>
            </a:lvl6pPr>
            <a:lvl7pPr marL="1289599" indent="0">
              <a:buNone/>
              <a:defRPr sz="761" b="1"/>
            </a:lvl7pPr>
            <a:lvl8pPr marL="1504534" indent="0">
              <a:buNone/>
              <a:defRPr sz="761" b="1"/>
            </a:lvl8pPr>
            <a:lvl9pPr marL="1719468" indent="0">
              <a:buNone/>
              <a:defRPr sz="7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818787" y="6959601"/>
            <a:ext cx="17244911" cy="12644122"/>
          </a:xfrm>
        </p:spPr>
        <p:txBody>
          <a:bodyPr/>
          <a:lstStyle>
            <a:lvl1pPr>
              <a:defRPr sz="1121"/>
            </a:lvl1pPr>
            <a:lvl2pPr>
              <a:defRPr sz="948"/>
            </a:lvl2pPr>
            <a:lvl3pPr>
              <a:defRPr sz="854"/>
            </a:lvl3pPr>
            <a:lvl4pPr>
              <a:defRPr sz="761"/>
            </a:lvl4pPr>
            <a:lvl5pPr>
              <a:defRPr sz="761"/>
            </a:lvl5pPr>
            <a:lvl6pPr>
              <a:defRPr sz="761"/>
            </a:lvl6pPr>
            <a:lvl7pPr>
              <a:defRPr sz="761"/>
            </a:lvl7pPr>
            <a:lvl8pPr>
              <a:defRPr sz="761"/>
            </a:lvl8pPr>
            <a:lvl9pPr>
              <a:defRPr sz="7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5864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46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03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0735" y="873763"/>
            <a:ext cx="12835473" cy="3718560"/>
          </a:xfrm>
        </p:spPr>
        <p:txBody>
          <a:bodyPr anchor="b"/>
          <a:lstStyle>
            <a:lvl1pPr algn="l">
              <a:defRPr sz="948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3559" y="873765"/>
            <a:ext cx="21810133" cy="18729962"/>
          </a:xfrm>
        </p:spPr>
        <p:txBody>
          <a:bodyPr/>
          <a:lstStyle>
            <a:lvl1pPr>
              <a:defRPr sz="1483"/>
            </a:lvl1pPr>
            <a:lvl2pPr>
              <a:defRPr sz="1298"/>
            </a:lvl2pPr>
            <a:lvl3pPr>
              <a:defRPr sz="1121"/>
            </a:lvl3pPr>
            <a:lvl4pPr>
              <a:defRPr sz="948"/>
            </a:lvl4pPr>
            <a:lvl5pPr>
              <a:defRPr sz="948"/>
            </a:lvl5pPr>
            <a:lvl6pPr>
              <a:defRPr sz="948"/>
            </a:lvl6pPr>
            <a:lvl7pPr>
              <a:defRPr sz="948"/>
            </a:lvl7pPr>
            <a:lvl8pPr>
              <a:defRPr sz="948"/>
            </a:lvl8pPr>
            <a:lvl9pPr>
              <a:defRPr sz="9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50735" y="4592325"/>
            <a:ext cx="12835473" cy="15011402"/>
          </a:xfrm>
        </p:spPr>
        <p:txBody>
          <a:bodyPr/>
          <a:lstStyle>
            <a:lvl1pPr marL="0" indent="0">
              <a:buNone/>
              <a:defRPr sz="670"/>
            </a:lvl1pPr>
            <a:lvl2pPr marL="214934" indent="0">
              <a:buNone/>
              <a:defRPr sz="588"/>
            </a:lvl2pPr>
            <a:lvl3pPr marL="429866" indent="0">
              <a:buNone/>
              <a:defRPr sz="494"/>
            </a:lvl3pPr>
            <a:lvl4pPr marL="644801" indent="0">
              <a:buNone/>
              <a:defRPr sz="401"/>
            </a:lvl4pPr>
            <a:lvl5pPr marL="859733" indent="0">
              <a:buNone/>
              <a:defRPr sz="401"/>
            </a:lvl5pPr>
            <a:lvl6pPr marL="1074667" indent="0">
              <a:buNone/>
              <a:defRPr sz="401"/>
            </a:lvl6pPr>
            <a:lvl7pPr marL="1289599" indent="0">
              <a:buNone/>
              <a:defRPr sz="401"/>
            </a:lvl7pPr>
            <a:lvl8pPr marL="1504534" indent="0">
              <a:buNone/>
              <a:defRPr sz="401"/>
            </a:lvl8pPr>
            <a:lvl9pPr marL="1719468" indent="0">
              <a:buNone/>
              <a:defRPr sz="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6391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7095" y="15361924"/>
            <a:ext cx="23408640" cy="1813562"/>
          </a:xfrm>
        </p:spPr>
        <p:txBody>
          <a:bodyPr anchor="b"/>
          <a:lstStyle>
            <a:lvl1pPr algn="l">
              <a:defRPr sz="948" b="1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47095" y="1960879"/>
            <a:ext cx="23408640" cy="13167360"/>
          </a:xfrm>
        </p:spPr>
        <p:txBody>
          <a:bodyPr/>
          <a:lstStyle>
            <a:lvl1pPr marL="0" indent="0">
              <a:buNone/>
              <a:defRPr sz="1483"/>
            </a:lvl1pPr>
            <a:lvl2pPr marL="214934" indent="0">
              <a:buNone/>
              <a:defRPr sz="1298"/>
            </a:lvl2pPr>
            <a:lvl3pPr marL="429866" indent="0">
              <a:buNone/>
              <a:defRPr sz="1121"/>
            </a:lvl3pPr>
            <a:lvl4pPr marL="644801" indent="0">
              <a:buNone/>
              <a:defRPr sz="948"/>
            </a:lvl4pPr>
            <a:lvl5pPr marL="859733" indent="0">
              <a:buNone/>
              <a:defRPr sz="948"/>
            </a:lvl5pPr>
            <a:lvl6pPr marL="1074667" indent="0">
              <a:buNone/>
              <a:defRPr sz="948"/>
            </a:lvl6pPr>
            <a:lvl7pPr marL="1289599" indent="0">
              <a:buNone/>
              <a:defRPr sz="948"/>
            </a:lvl7pPr>
            <a:lvl8pPr marL="1504534" indent="0">
              <a:buNone/>
              <a:defRPr sz="948"/>
            </a:lvl8pPr>
            <a:lvl9pPr marL="1719468" indent="0">
              <a:buNone/>
              <a:defRPr sz="948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47095" y="17175486"/>
            <a:ext cx="23408640" cy="2575558"/>
          </a:xfrm>
        </p:spPr>
        <p:txBody>
          <a:bodyPr/>
          <a:lstStyle>
            <a:lvl1pPr marL="0" indent="0">
              <a:buNone/>
              <a:defRPr sz="670"/>
            </a:lvl1pPr>
            <a:lvl2pPr marL="214934" indent="0">
              <a:buNone/>
              <a:defRPr sz="588"/>
            </a:lvl2pPr>
            <a:lvl3pPr marL="429866" indent="0">
              <a:buNone/>
              <a:defRPr sz="494"/>
            </a:lvl3pPr>
            <a:lvl4pPr marL="644801" indent="0">
              <a:buNone/>
              <a:defRPr sz="401"/>
            </a:lvl4pPr>
            <a:lvl5pPr marL="859733" indent="0">
              <a:buNone/>
              <a:defRPr sz="401"/>
            </a:lvl5pPr>
            <a:lvl6pPr marL="1074667" indent="0">
              <a:buNone/>
              <a:defRPr sz="401"/>
            </a:lvl6pPr>
            <a:lvl7pPr marL="1289599" indent="0">
              <a:buNone/>
              <a:defRPr sz="401"/>
            </a:lvl7pPr>
            <a:lvl8pPr marL="1504534" indent="0">
              <a:buNone/>
              <a:defRPr sz="401"/>
            </a:lvl8pPr>
            <a:lvl9pPr marL="1719468" indent="0">
              <a:buNone/>
              <a:defRPr sz="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16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50720" y="878842"/>
            <a:ext cx="35112960" cy="3657600"/>
          </a:xfrm>
          <a:prstGeom prst="rect">
            <a:avLst/>
          </a:prstGeom>
        </p:spPr>
        <p:txBody>
          <a:bodyPr vert="horz" lIns="417406" tIns="208701" rIns="417406" bIns="20870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0" y="5120646"/>
            <a:ext cx="35112960" cy="14483083"/>
          </a:xfrm>
          <a:prstGeom prst="rect">
            <a:avLst/>
          </a:prstGeom>
        </p:spPr>
        <p:txBody>
          <a:bodyPr vert="horz" lIns="417406" tIns="208701" rIns="417406" bIns="20870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50720" y="20340321"/>
            <a:ext cx="9103360" cy="1168402"/>
          </a:xfrm>
          <a:prstGeom prst="rect">
            <a:avLst/>
          </a:prstGeom>
        </p:spPr>
        <p:txBody>
          <a:bodyPr vert="horz" lIns="417406" tIns="208701" rIns="417406" bIns="208701" rtlCol="0" anchor="ctr"/>
          <a:lstStyle>
            <a:lvl1pPr algn="l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770BE-5458-43A7-BF7A-6B637AA0EA3D}" type="datetimeFigureOut">
              <a:rPr lang="sr-Latn-RS" smtClean="0"/>
              <a:t>18.11.2025.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9929" y="20340321"/>
            <a:ext cx="12354560" cy="1168402"/>
          </a:xfrm>
          <a:prstGeom prst="rect">
            <a:avLst/>
          </a:prstGeom>
        </p:spPr>
        <p:txBody>
          <a:bodyPr vert="horz" lIns="417406" tIns="208701" rIns="417406" bIns="208701" rtlCol="0" anchor="ctr"/>
          <a:lstStyle>
            <a:lvl1pPr algn="ct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960320" y="20340321"/>
            <a:ext cx="9103360" cy="1168402"/>
          </a:xfrm>
          <a:prstGeom prst="rect">
            <a:avLst/>
          </a:prstGeom>
        </p:spPr>
        <p:txBody>
          <a:bodyPr vert="horz" lIns="417406" tIns="208701" rIns="417406" bIns="208701" rtlCol="0" anchor="ctr"/>
          <a:lstStyle>
            <a:lvl1pPr algn="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DA08F-FD55-4BC0-8F92-149B26E97C0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8621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00" advTm="30000">
        <p:wipe/>
      </p:transition>
    </mc:Choice>
    <mc:Fallback xmlns="">
      <p:transition advTm="30000">
        <p:wipe/>
      </p:transition>
    </mc:Fallback>
  </mc:AlternateContent>
  <p:txStyles>
    <p:titleStyle>
      <a:lvl1pPr algn="ctr" defTabSz="429866" rtl="0" eaLnBrk="1" latinLnBrk="0" hangingPunct="1">
        <a:spcBef>
          <a:spcPct val="0"/>
        </a:spcBef>
        <a:buNone/>
        <a:defRPr sz="20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201" indent="-161201" algn="l" defTabSz="429866" rtl="0" eaLnBrk="1" latinLnBrk="0" hangingPunct="1">
        <a:spcBef>
          <a:spcPct val="20000"/>
        </a:spcBef>
        <a:buFont typeface="Arial" pitchFamily="34" charset="0"/>
        <a:buChar char="•"/>
        <a:defRPr sz="1483" kern="1200">
          <a:solidFill>
            <a:schemeClr val="tx1"/>
          </a:solidFill>
          <a:latin typeface="+mn-lt"/>
          <a:ea typeface="+mn-ea"/>
          <a:cs typeface="+mn-cs"/>
        </a:defRPr>
      </a:lvl1pPr>
      <a:lvl2pPr marL="349267" indent="-134333" algn="l" defTabSz="429866" rtl="0" eaLnBrk="1" latinLnBrk="0" hangingPunct="1">
        <a:spcBef>
          <a:spcPct val="20000"/>
        </a:spcBef>
        <a:buFont typeface="Arial" pitchFamily="34" charset="0"/>
        <a:buChar char="–"/>
        <a:defRPr sz="1298" kern="1200">
          <a:solidFill>
            <a:schemeClr val="tx1"/>
          </a:solidFill>
          <a:latin typeface="+mn-lt"/>
          <a:ea typeface="+mn-ea"/>
          <a:cs typeface="+mn-cs"/>
        </a:defRPr>
      </a:lvl2pPr>
      <a:lvl3pPr marL="537334" indent="-107465" algn="l" defTabSz="429866" rtl="0" eaLnBrk="1" latinLnBrk="0" hangingPunct="1">
        <a:spcBef>
          <a:spcPct val="20000"/>
        </a:spcBef>
        <a:buFont typeface="Arial" pitchFamily="34" charset="0"/>
        <a:buChar char="•"/>
        <a:defRPr sz="1121" kern="1200">
          <a:solidFill>
            <a:schemeClr val="tx1"/>
          </a:solidFill>
          <a:latin typeface="+mn-lt"/>
          <a:ea typeface="+mn-ea"/>
          <a:cs typeface="+mn-cs"/>
        </a:defRPr>
      </a:lvl3pPr>
      <a:lvl4pPr marL="752268" indent="-107465" algn="l" defTabSz="429866" rtl="0" eaLnBrk="1" latinLnBrk="0" hangingPunct="1">
        <a:spcBef>
          <a:spcPct val="20000"/>
        </a:spcBef>
        <a:buFont typeface="Arial" pitchFamily="34" charset="0"/>
        <a:buChar char="–"/>
        <a:defRPr sz="948" kern="1200">
          <a:solidFill>
            <a:schemeClr val="tx1"/>
          </a:solidFill>
          <a:latin typeface="+mn-lt"/>
          <a:ea typeface="+mn-ea"/>
          <a:cs typeface="+mn-cs"/>
        </a:defRPr>
      </a:lvl4pPr>
      <a:lvl5pPr marL="967200" indent="-107465" algn="l" defTabSz="429866" rtl="0" eaLnBrk="1" latinLnBrk="0" hangingPunct="1">
        <a:spcBef>
          <a:spcPct val="20000"/>
        </a:spcBef>
        <a:buFont typeface="Arial" pitchFamily="34" charset="0"/>
        <a:buChar char="»"/>
        <a:defRPr sz="948" kern="1200">
          <a:solidFill>
            <a:schemeClr val="tx1"/>
          </a:solidFill>
          <a:latin typeface="+mn-lt"/>
          <a:ea typeface="+mn-ea"/>
          <a:cs typeface="+mn-cs"/>
        </a:defRPr>
      </a:lvl5pPr>
      <a:lvl6pPr marL="1182134" indent="-107465" algn="l" defTabSz="429866" rtl="0" eaLnBrk="1" latinLnBrk="0" hangingPunct="1">
        <a:spcBef>
          <a:spcPct val="20000"/>
        </a:spcBef>
        <a:buFont typeface="Arial" pitchFamily="34" charset="0"/>
        <a:buChar char="•"/>
        <a:defRPr sz="948" kern="1200">
          <a:solidFill>
            <a:schemeClr val="tx1"/>
          </a:solidFill>
          <a:latin typeface="+mn-lt"/>
          <a:ea typeface="+mn-ea"/>
          <a:cs typeface="+mn-cs"/>
        </a:defRPr>
      </a:lvl6pPr>
      <a:lvl7pPr marL="1397066" indent="-107465" algn="l" defTabSz="429866" rtl="0" eaLnBrk="1" latinLnBrk="0" hangingPunct="1">
        <a:spcBef>
          <a:spcPct val="20000"/>
        </a:spcBef>
        <a:buFont typeface="Arial" pitchFamily="34" charset="0"/>
        <a:buChar char="•"/>
        <a:defRPr sz="948" kern="1200">
          <a:solidFill>
            <a:schemeClr val="tx1"/>
          </a:solidFill>
          <a:latin typeface="+mn-lt"/>
          <a:ea typeface="+mn-ea"/>
          <a:cs typeface="+mn-cs"/>
        </a:defRPr>
      </a:lvl7pPr>
      <a:lvl8pPr marL="1612001" indent="-107465" algn="l" defTabSz="429866" rtl="0" eaLnBrk="1" latinLnBrk="0" hangingPunct="1">
        <a:spcBef>
          <a:spcPct val="20000"/>
        </a:spcBef>
        <a:buFont typeface="Arial" pitchFamily="34" charset="0"/>
        <a:buChar char="•"/>
        <a:defRPr sz="948" kern="1200">
          <a:solidFill>
            <a:schemeClr val="tx1"/>
          </a:solidFill>
          <a:latin typeface="+mn-lt"/>
          <a:ea typeface="+mn-ea"/>
          <a:cs typeface="+mn-cs"/>
        </a:defRPr>
      </a:lvl8pPr>
      <a:lvl9pPr marL="1826933" indent="-107465" algn="l" defTabSz="429866" rtl="0" eaLnBrk="1" latinLnBrk="0" hangingPunct="1">
        <a:spcBef>
          <a:spcPct val="20000"/>
        </a:spcBef>
        <a:buFont typeface="Arial" pitchFamily="34" charset="0"/>
        <a:buChar char="•"/>
        <a:defRPr sz="9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1pPr>
      <a:lvl2pPr marL="214934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2pPr>
      <a:lvl3pPr marL="429866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3pPr>
      <a:lvl4pPr marL="644801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4pPr>
      <a:lvl5pPr marL="859733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5pPr>
      <a:lvl6pPr marL="1074667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6pPr>
      <a:lvl7pPr marL="1289599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7pPr>
      <a:lvl8pPr marL="1504534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8pPr>
      <a:lvl9pPr marL="1719468" algn="l" defTabSz="429866" rtl="0" eaLnBrk="1" latinLnBrk="0" hangingPunct="1">
        <a:defRPr sz="8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589A676-1499-F8D1-D626-3B07ADE9896A}"/>
              </a:ext>
            </a:extLst>
          </p:cNvPr>
          <p:cNvSpPr txBox="1"/>
          <p:nvPr/>
        </p:nvSpPr>
        <p:spPr>
          <a:xfrm>
            <a:off x="9076267" y="837479"/>
            <a:ext cx="16967200" cy="276998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Arial Narrow" pitchFamily="34" charset="0"/>
                <a:ea typeface="Cambria" panose="02040503050406030204" pitchFamily="18" charset="0"/>
              </a:rPr>
              <a:t>Name Acronym </a:t>
            </a:r>
          </a:p>
          <a:p>
            <a:pPr algn="ctr"/>
            <a:endParaRPr lang="sr-Latn-RS" sz="4800" b="1" dirty="0">
              <a:solidFill>
                <a:srgbClr val="002060"/>
              </a:solidFill>
              <a:latin typeface="Arial Narrow" pitchFamily="34" charset="0"/>
              <a:ea typeface="Cambria" panose="020405030504060302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Cambria" panose="02040503050406030204" pitchFamily="18" charset="0"/>
                <a:cs typeface="+mn-cs"/>
              </a:rPr>
              <a:t>» Full name of the project«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882165-A977-7B71-94D0-E8F3CFB7D16E}"/>
              </a:ext>
            </a:extLst>
          </p:cNvPr>
          <p:cNvSpPr txBox="1"/>
          <p:nvPr/>
        </p:nvSpPr>
        <p:spPr>
          <a:xfrm>
            <a:off x="9144001" y="4094065"/>
            <a:ext cx="16899466" cy="34163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rgbClr val="176F6D"/>
                </a:solidFill>
                <a:effectLst/>
                <a:uLnTx/>
                <a:uFillTx/>
                <a:latin typeface="Arial Narrow" pitchFamily="34" charset="0"/>
                <a:ea typeface="Cambria" panose="02040503050406030204" pitchFamily="18" charset="0"/>
                <a:cs typeface="+mn-cs"/>
              </a:rPr>
              <a:t>Coordinating institution: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rgbClr val="176F6D"/>
                </a:solidFill>
                <a:effectLst/>
                <a:uLnTx/>
                <a:uFillTx/>
                <a:latin typeface="Arial Narrow" pitchFamily="34" charset="0"/>
                <a:ea typeface="Cambria" panose="02040503050406030204" pitchFamily="18" charset="0"/>
                <a:cs typeface="+mn-cs"/>
              </a:rPr>
              <a:t>Coordinator at UNS: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b="1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Programme: 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srgbClr val="176F6D"/>
              </a:solidFill>
              <a:effectLst/>
              <a:uLnTx/>
              <a:uFillTx/>
              <a:latin typeface="Arial Narrow" pitchFamily="34" charset="0"/>
              <a:ea typeface="Cambria" panose="020405030504060302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rgbClr val="176F6D"/>
                </a:solidFill>
                <a:effectLst/>
                <a:uLnTx/>
                <a:uFillTx/>
                <a:latin typeface="Arial Narrow" pitchFamily="34" charset="0"/>
                <a:ea typeface="Cambria" panose="02040503050406030204" pitchFamily="18" charset="0"/>
                <a:cs typeface="+mn-cs"/>
              </a:rPr>
              <a:t>Duration: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3722EF-2D9D-477A-4FAB-78058A3C1E8A}"/>
              </a:ext>
            </a:extLst>
          </p:cNvPr>
          <p:cNvSpPr txBox="1"/>
          <p:nvPr/>
        </p:nvSpPr>
        <p:spPr>
          <a:xfrm>
            <a:off x="9143998" y="8089419"/>
            <a:ext cx="16933335" cy="9325630"/>
          </a:xfrm>
          <a:prstGeom prst="rect">
            <a:avLst/>
          </a:prstGeom>
          <a:solidFill>
            <a:srgbClr val="42CE8F">
              <a:alpha val="18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Summary of Project</a:t>
            </a:r>
          </a:p>
          <a:p>
            <a:pPr algn="ctr"/>
            <a:r>
              <a:rPr lang="en-GB" sz="6000" b="1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Highlights</a:t>
            </a:r>
          </a:p>
          <a:p>
            <a:pPr algn="ctr"/>
            <a:r>
              <a:rPr lang="en-GB" sz="6000" b="1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Objectives</a:t>
            </a:r>
          </a:p>
          <a:p>
            <a:pPr algn="ctr"/>
            <a:endParaRPr lang="en-GB" sz="6000" b="1" dirty="0">
              <a:solidFill>
                <a:srgbClr val="176F6D"/>
              </a:solidFill>
              <a:latin typeface="Arial Narrow" pitchFamily="34" charset="0"/>
              <a:ea typeface="Cambria" panose="02040503050406030204" pitchFamily="18" charset="0"/>
            </a:endParaRPr>
          </a:p>
          <a:p>
            <a:pPr algn="ctr"/>
            <a:r>
              <a:rPr lang="en-GB" sz="6000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Use this template freely to accommodate your needs.</a:t>
            </a:r>
          </a:p>
          <a:p>
            <a:pPr algn="ctr"/>
            <a:r>
              <a:rPr lang="en-GB" sz="6000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The only restrictions are provided colours of text and the framed objects, UK English and font Arial Narrow.</a:t>
            </a:r>
          </a:p>
          <a:p>
            <a:pPr algn="ctr"/>
            <a:endParaRPr lang="en-GB" sz="6000" dirty="0">
              <a:solidFill>
                <a:srgbClr val="176F6D"/>
              </a:solidFill>
              <a:latin typeface="Arial Narrow" pitchFamily="34" charset="0"/>
              <a:ea typeface="Cambria" panose="02040503050406030204" pitchFamily="18" charset="0"/>
            </a:endParaRPr>
          </a:p>
          <a:p>
            <a:pPr algn="ctr"/>
            <a:r>
              <a:rPr lang="en-GB" sz="6000" dirty="0">
                <a:solidFill>
                  <a:srgbClr val="176F6D"/>
                </a:solidFill>
                <a:latin typeface="Arial Narrow" pitchFamily="34" charset="0"/>
                <a:ea typeface="Cambria" panose="02040503050406030204" pitchFamily="18" charset="0"/>
              </a:rPr>
              <a:t>We provided the example which you can use as an inspiration or as a template if it fits our needs.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9E329-82F6-D045-C169-920F3A74768E}"/>
              </a:ext>
            </a:extLst>
          </p:cNvPr>
          <p:cNvSpPr txBox="1"/>
          <p:nvPr/>
        </p:nvSpPr>
        <p:spPr>
          <a:xfrm>
            <a:off x="1049868" y="711200"/>
            <a:ext cx="7315200" cy="204825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solidFill>
                  <a:srgbClr val="176F6D"/>
                </a:solidFill>
              </a:rPr>
              <a:t>PLACE FOR LOGOS AND QR CODES</a:t>
            </a:r>
          </a:p>
          <a:p>
            <a:pPr algn="ctr"/>
            <a:endParaRPr lang="en-US" sz="11500" dirty="0">
              <a:solidFill>
                <a:srgbClr val="176F6D"/>
              </a:solidFill>
            </a:endParaRPr>
          </a:p>
          <a:p>
            <a:pPr algn="ctr"/>
            <a:r>
              <a:rPr lang="en-US" sz="11500" dirty="0">
                <a:solidFill>
                  <a:srgbClr val="176F6D"/>
                </a:solidFill>
              </a:rPr>
              <a:t>PLACE FOR LOGOS AND QR CODES</a:t>
            </a:r>
            <a:endParaRPr lang="en-GB" sz="11500" dirty="0">
              <a:solidFill>
                <a:srgbClr val="176F6D"/>
              </a:solidFill>
            </a:endParaRPr>
          </a:p>
          <a:p>
            <a:pPr algn="ctr"/>
            <a:endParaRPr lang="en-US" sz="11500" dirty="0">
              <a:solidFill>
                <a:srgbClr val="176F6D"/>
              </a:solidFill>
            </a:endParaRPr>
          </a:p>
          <a:p>
            <a:pPr algn="ctr"/>
            <a:r>
              <a:rPr lang="en-US" sz="11500" dirty="0">
                <a:solidFill>
                  <a:srgbClr val="176F6D"/>
                </a:solidFill>
              </a:rPr>
              <a:t>PLACE FOR LOGOS AND QR CODES</a:t>
            </a:r>
            <a:endParaRPr lang="en-GB" sz="11500" dirty="0">
              <a:solidFill>
                <a:srgbClr val="176F6D"/>
              </a:solidFill>
            </a:endParaRPr>
          </a:p>
          <a:p>
            <a:pPr algn="ctr"/>
            <a:endParaRPr lang="en-GB" sz="4800" dirty="0">
              <a:solidFill>
                <a:srgbClr val="176F6D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B13E66-12AE-CECE-CC72-54548A5C8D49}"/>
              </a:ext>
            </a:extLst>
          </p:cNvPr>
          <p:cNvSpPr txBox="1"/>
          <p:nvPr/>
        </p:nvSpPr>
        <p:spPr>
          <a:xfrm>
            <a:off x="26805467" y="660400"/>
            <a:ext cx="11091333" cy="2037480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solidFill>
                  <a:srgbClr val="176F6D"/>
                </a:solidFill>
              </a:rPr>
              <a:t>PLACE FOR THE PICTURES</a:t>
            </a:r>
          </a:p>
          <a:p>
            <a:pPr algn="ctr"/>
            <a:endParaRPr lang="en-US" sz="5400" dirty="0">
              <a:solidFill>
                <a:srgbClr val="176F6D"/>
              </a:solidFill>
            </a:endParaRPr>
          </a:p>
          <a:p>
            <a:pPr algn="ctr"/>
            <a:r>
              <a:rPr lang="en-US" sz="9600" dirty="0">
                <a:solidFill>
                  <a:srgbClr val="176F6D"/>
                </a:solidFill>
              </a:rPr>
              <a:t>PLACE FOR THE PICTURES</a:t>
            </a:r>
            <a:endParaRPr lang="en-GB" sz="2000" dirty="0">
              <a:solidFill>
                <a:srgbClr val="176F6D"/>
              </a:solidFill>
            </a:endParaRPr>
          </a:p>
          <a:p>
            <a:pPr algn="ctr"/>
            <a:endParaRPr lang="en-US" sz="8000" dirty="0">
              <a:solidFill>
                <a:srgbClr val="176F6D"/>
              </a:solidFill>
            </a:endParaRPr>
          </a:p>
          <a:p>
            <a:pPr algn="ctr"/>
            <a:r>
              <a:rPr lang="en-US" sz="9600" dirty="0">
                <a:solidFill>
                  <a:srgbClr val="176F6D"/>
                </a:solidFill>
              </a:rPr>
              <a:t>PLACE FOR THE PICTURES</a:t>
            </a:r>
            <a:endParaRPr lang="en-GB" sz="2000" dirty="0">
              <a:solidFill>
                <a:srgbClr val="176F6D"/>
              </a:solidFill>
            </a:endParaRPr>
          </a:p>
          <a:p>
            <a:pPr algn="ctr"/>
            <a:endParaRPr lang="en-US" sz="7200" dirty="0">
              <a:solidFill>
                <a:srgbClr val="176F6D"/>
              </a:solidFill>
            </a:endParaRPr>
          </a:p>
          <a:p>
            <a:pPr algn="ctr"/>
            <a:r>
              <a:rPr lang="en-US" sz="9600" dirty="0">
                <a:solidFill>
                  <a:srgbClr val="176F6D"/>
                </a:solidFill>
              </a:rPr>
              <a:t>PLACE FOR THE PICTURES</a:t>
            </a:r>
            <a:endParaRPr lang="en-GB" sz="2000" dirty="0">
              <a:solidFill>
                <a:srgbClr val="176F6D"/>
              </a:solidFill>
            </a:endParaRPr>
          </a:p>
          <a:p>
            <a:pPr algn="ctr"/>
            <a:endParaRPr lang="en-US" sz="6000" dirty="0">
              <a:solidFill>
                <a:srgbClr val="176F6D"/>
              </a:solidFill>
            </a:endParaRPr>
          </a:p>
          <a:p>
            <a:pPr algn="ctr"/>
            <a:r>
              <a:rPr lang="en-US" sz="9600" dirty="0">
                <a:solidFill>
                  <a:srgbClr val="176F6D"/>
                </a:solidFill>
              </a:rPr>
              <a:t>PLACE FOR THE PICTURES</a:t>
            </a:r>
            <a:endParaRPr lang="en-GB" sz="2000" dirty="0">
              <a:solidFill>
                <a:srgbClr val="176F6D"/>
              </a:solidFill>
            </a:endParaRPr>
          </a:p>
          <a:p>
            <a:pPr algn="ctr"/>
            <a:endParaRPr lang="en-GB" sz="4800" dirty="0">
              <a:solidFill>
                <a:srgbClr val="176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50" advTm="15000">
        <p:wipe/>
      </p:transition>
    </mc:Choice>
    <mc:Fallback xmlns="">
      <p:transition advTm="15000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113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DEFENEW 2021</dc:title>
  <dc:creator>Lenovo</dc:creator>
  <cp:lastModifiedBy>Mladenka Novaković</cp:lastModifiedBy>
  <cp:revision>118</cp:revision>
  <dcterms:created xsi:type="dcterms:W3CDTF">2021-11-10T14:24:36Z</dcterms:created>
  <dcterms:modified xsi:type="dcterms:W3CDTF">2025-11-18T04:54:03Z</dcterms:modified>
</cp:coreProperties>
</file>